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EÑ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8286860" cy="102863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6857" cy="102863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6172200" y="647700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TITULO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752600" y="2705100"/>
            <a:ext cx="1036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Descripción…………………………….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64943" y="665842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TÍTULO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1371600" y="189427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INTRODUCCIÓN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752600" y="2705100"/>
            <a:ext cx="1036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Descripción…………………………….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1600" y="189427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OBJETIVOS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2705100"/>
            <a:ext cx="1036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Descripción…………………………….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1600" y="1894274"/>
            <a:ext cx="16459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REFERENTE TEÓRICO Y/O ESTADO DEL ARTE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2705100"/>
            <a:ext cx="1036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Descripción…………………………….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2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1600" y="1894274"/>
            <a:ext cx="16459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METODOLOGIA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2705100"/>
            <a:ext cx="1036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Descripción…………………………….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7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1600" y="1894274"/>
            <a:ext cx="16459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RESULTADOS ESPERADOS O PRELIMINARES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2705100"/>
            <a:ext cx="1036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Descripción…………………………….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2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1600" y="1894274"/>
            <a:ext cx="16459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67840"/>
                </a:solidFill>
                <a:latin typeface="Arial Black" panose="020B0A04020102020204" pitchFamily="34" charset="0"/>
              </a:rPr>
              <a:t>BIBLIOGRAFIA</a:t>
            </a:r>
            <a:endParaRPr lang="es-CO" sz="4800" dirty="0">
              <a:solidFill>
                <a:srgbClr val="06784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52600" y="2705100"/>
            <a:ext cx="1036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Descripción…………………………….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7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Office PowerPoint</Application>
  <PresentationFormat>Personalizado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 Black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ENCUENTRO DE INVESTIGACIÓN</dc:title>
  <dc:creator>Hp</dc:creator>
  <cp:lastModifiedBy>Cuenta Microsoft</cp:lastModifiedBy>
  <cp:revision>5</cp:revision>
  <dcterms:created xsi:type="dcterms:W3CDTF">2006-08-16T00:00:00Z</dcterms:created>
  <dcterms:modified xsi:type="dcterms:W3CDTF">2023-08-14T16:32:04Z</dcterms:modified>
  <dc:identifier>DAFrQEUO-ZI</dc:identifier>
</cp:coreProperties>
</file>