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58" r:id="rId3"/>
    <p:sldId id="260" r:id="rId4"/>
    <p:sldId id="262" r:id="rId5"/>
    <p:sldId id="263" r:id="rId6"/>
    <p:sldId id="265" r:id="rId7"/>
    <p:sldId id="266" r:id="rId8"/>
    <p:sldId id="267" r:id="rId9"/>
    <p:sldId id="268" r:id="rId10"/>
    <p:sldId id="269" r:id="rId11"/>
    <p:sldId id="270" r:id="rId12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D7A6A220-1F20-452A-ADC5-79C3A66016D1}">
          <p14:sldIdLst>
            <p14:sldId id="271"/>
            <p14:sldId id="258"/>
            <p14:sldId id="260"/>
            <p14:sldId id="262"/>
            <p14:sldId id="263"/>
            <p14:sldId id="265"/>
            <p14:sldId id="266"/>
            <p14:sldId id="267"/>
            <p14:sldId id="268"/>
            <p14:sldId id="269"/>
            <p14:sldId id="27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96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EC793-AD86-4CB6-B5A5-D7ABA766B1BE}" type="datetimeFigureOut">
              <a:rPr lang="es-CO" smtClean="0"/>
              <a:t>05/11/2019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BE1CF-195F-491B-9116-3E6E19DD4B80}" type="slidenum">
              <a:rPr lang="es-CO" smtClean="0"/>
              <a:t>‹Nº›</a:t>
            </a:fld>
            <a:endParaRPr lang="es-CO"/>
          </a:p>
        </p:txBody>
      </p:sp>
      <p:pic>
        <p:nvPicPr>
          <p:cNvPr id="3" name="Imagen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83" r="9517"/>
          <a:stretch/>
        </p:blipFill>
        <p:spPr>
          <a:xfrm>
            <a:off x="4208929" y="1465163"/>
            <a:ext cx="7503460" cy="4761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7543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 con títul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EC793-AD86-4CB6-B5A5-D7ABA766B1BE}" type="datetimeFigureOut">
              <a:rPr lang="es-CO" smtClean="0"/>
              <a:t>05/11/2019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BE1CF-195F-491B-9116-3E6E19DD4B8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340949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texto vertica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EC793-AD86-4CB6-B5A5-D7ABA766B1BE}" type="datetimeFigureOut">
              <a:rPr lang="es-CO" smtClean="0"/>
              <a:t>05/11/2019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BE1CF-195F-491B-9116-3E6E19DD4B8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941345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vertical y tex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EC793-AD86-4CB6-B5A5-D7ABA766B1BE}" type="datetimeFigureOut">
              <a:rPr lang="es-CO" smtClean="0"/>
              <a:t>05/11/2019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BE1CF-195F-491B-9116-3E6E19DD4B8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979133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EC793-AD86-4CB6-B5A5-D7ABA766B1BE}" type="datetimeFigureOut">
              <a:rPr lang="es-CO" smtClean="0"/>
              <a:t>05/11/2019</a:t>
            </a:fld>
            <a:endParaRPr lang="es-C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BE1CF-195F-491B-9116-3E6E19DD4B8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847528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EC793-AD86-4CB6-B5A5-D7ABA766B1BE}" type="datetimeFigureOut">
              <a:rPr lang="es-CO" smtClean="0"/>
              <a:t>05/11/2019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BE1CF-195F-491B-9116-3E6E19DD4B8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944501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EC793-AD86-4CB6-B5A5-D7ABA766B1BE}" type="datetimeFigureOut">
              <a:rPr lang="es-CO" smtClean="0"/>
              <a:t>05/11/2019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BE1CF-195F-491B-9116-3E6E19DD4B8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763004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EC793-AD86-4CB6-B5A5-D7ABA766B1BE}" type="datetimeFigureOut">
              <a:rPr lang="es-CO" smtClean="0"/>
              <a:t>05/11/2019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BE1CF-195F-491B-9116-3E6E19DD4B8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132477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EC793-AD86-4CB6-B5A5-D7ABA766B1BE}" type="datetimeFigureOut">
              <a:rPr lang="es-CO" smtClean="0"/>
              <a:t>05/11/2019</a:t>
            </a:fld>
            <a:endParaRPr lang="es-CO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BE1CF-195F-491B-9116-3E6E19DD4B8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045149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el títul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EC793-AD86-4CB6-B5A5-D7ABA766B1BE}" type="datetimeFigureOut">
              <a:rPr lang="es-CO" smtClean="0"/>
              <a:t>05/11/2019</a:t>
            </a:fld>
            <a:endParaRPr lang="es-C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BE1CF-195F-491B-9116-3E6E19DD4B8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806445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EC793-AD86-4CB6-B5A5-D7ABA766B1BE}" type="datetimeFigureOut">
              <a:rPr lang="es-CO" smtClean="0"/>
              <a:t>05/11/2019</a:t>
            </a:fld>
            <a:endParaRPr lang="es-CO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BE1CF-195F-491B-9116-3E6E19DD4B80}" type="slidenum">
              <a:rPr lang="es-CO" smtClean="0"/>
              <a:t>‹Nº›</a:t>
            </a:fld>
            <a:endParaRPr lang="es-CO"/>
          </a:p>
        </p:txBody>
      </p:sp>
      <p:grpSp>
        <p:nvGrpSpPr>
          <p:cNvPr id="9" name="Grupo 8"/>
          <p:cNvGrpSpPr/>
          <p:nvPr userDrawn="1"/>
        </p:nvGrpSpPr>
        <p:grpSpPr>
          <a:xfrm>
            <a:off x="0" y="6619344"/>
            <a:ext cx="12192000" cy="238656"/>
            <a:chOff x="0" y="6619344"/>
            <a:chExt cx="12192000" cy="238656"/>
          </a:xfrm>
        </p:grpSpPr>
        <p:sp>
          <p:nvSpPr>
            <p:cNvPr id="10" name="Cubo 9"/>
            <p:cNvSpPr/>
            <p:nvPr/>
          </p:nvSpPr>
          <p:spPr>
            <a:xfrm>
              <a:off x="0" y="6619344"/>
              <a:ext cx="12192000" cy="171262"/>
            </a:xfrm>
            <a:prstGeom prst="cube">
              <a:avLst/>
            </a:prstGeom>
            <a:solidFill>
              <a:srgbClr val="FFFF00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s-CO" dirty="0"/>
            </a:p>
          </p:txBody>
        </p:sp>
        <p:sp>
          <p:nvSpPr>
            <p:cNvPr id="11" name="Cubo 10"/>
            <p:cNvSpPr/>
            <p:nvPr/>
          </p:nvSpPr>
          <p:spPr>
            <a:xfrm>
              <a:off x="133350" y="6720409"/>
              <a:ext cx="11963400" cy="137591"/>
            </a:xfrm>
            <a:prstGeom prst="cube">
              <a:avLst/>
            </a:prstGeom>
            <a:solidFill>
              <a:srgbClr val="00B050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s-CO" dirty="0"/>
            </a:p>
          </p:txBody>
        </p:sp>
      </p:grpSp>
    </p:spTree>
    <p:extLst>
      <p:ext uri="{BB962C8B-B14F-4D97-AF65-F5344CB8AC3E}">
        <p14:creationId xmlns:p14="http://schemas.microsoft.com/office/powerpoint/2010/main" val="16512114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con títul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EC793-AD86-4CB6-B5A5-D7ABA766B1BE}" type="datetimeFigureOut">
              <a:rPr lang="es-CO" smtClean="0"/>
              <a:t>05/11/2019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BE1CF-195F-491B-9116-3E6E19DD4B8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059034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8EC793-AD86-4CB6-B5A5-D7ABA766B1BE}" type="datetimeFigureOut">
              <a:rPr lang="es-CO" smtClean="0"/>
              <a:t>05/11/2019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6BE1CF-195F-491B-9116-3E6E19DD4B80}" type="slidenum">
              <a:rPr lang="es-CO" smtClean="0"/>
              <a:t>‹Nº›</a:t>
            </a:fld>
            <a:endParaRPr lang="es-CO"/>
          </a:p>
        </p:txBody>
      </p:sp>
      <p:pic>
        <p:nvPicPr>
          <p:cNvPr id="9" name="Imagen 8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979680" cy="3547879"/>
          </a:xfrm>
          <a:prstGeom prst="rect">
            <a:avLst/>
          </a:prstGeom>
        </p:spPr>
      </p:pic>
      <p:grpSp>
        <p:nvGrpSpPr>
          <p:cNvPr id="11" name="Grupo 10"/>
          <p:cNvGrpSpPr/>
          <p:nvPr userDrawn="1"/>
        </p:nvGrpSpPr>
        <p:grpSpPr>
          <a:xfrm>
            <a:off x="0" y="6619344"/>
            <a:ext cx="12192000" cy="238656"/>
            <a:chOff x="0" y="6619344"/>
            <a:chExt cx="12192000" cy="238656"/>
          </a:xfrm>
        </p:grpSpPr>
        <p:sp>
          <p:nvSpPr>
            <p:cNvPr id="12" name="Cubo 11"/>
            <p:cNvSpPr/>
            <p:nvPr/>
          </p:nvSpPr>
          <p:spPr>
            <a:xfrm>
              <a:off x="0" y="6619344"/>
              <a:ext cx="12192000" cy="171262"/>
            </a:xfrm>
            <a:prstGeom prst="cube">
              <a:avLst/>
            </a:prstGeom>
            <a:solidFill>
              <a:srgbClr val="FFFF00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s-CO" dirty="0"/>
            </a:p>
          </p:txBody>
        </p:sp>
        <p:sp>
          <p:nvSpPr>
            <p:cNvPr id="13" name="Cubo 12"/>
            <p:cNvSpPr/>
            <p:nvPr/>
          </p:nvSpPr>
          <p:spPr>
            <a:xfrm>
              <a:off x="133350" y="6720409"/>
              <a:ext cx="11963400" cy="137591"/>
            </a:xfrm>
            <a:prstGeom prst="cube">
              <a:avLst/>
            </a:prstGeom>
            <a:solidFill>
              <a:srgbClr val="00B050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s-CO" dirty="0"/>
            </a:p>
          </p:txBody>
        </p:sp>
      </p:grpSp>
      <p:pic>
        <p:nvPicPr>
          <p:cNvPr id="14" name="Imagen 13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214" y="5509059"/>
            <a:ext cx="1093974" cy="1093974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53" y="4262405"/>
            <a:ext cx="1791582" cy="1122001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53" y="3104967"/>
            <a:ext cx="2144747" cy="991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134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2365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6463862" y="733955"/>
            <a:ext cx="5473262" cy="845487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/>
            <a:r>
              <a:rPr lang="es-ES" sz="4800" b="1" spc="-300" dirty="0" smtClean="0">
                <a:latin typeface="+mn-lt"/>
                <a:cs typeface="Arial" charset="0"/>
              </a:rPr>
              <a:t>5.   CONCLUSIONES</a:t>
            </a:r>
            <a:endParaRPr lang="es-CO" sz="4800" dirty="0"/>
          </a:p>
        </p:txBody>
      </p:sp>
    </p:spTree>
    <p:extLst>
      <p:ext uri="{BB962C8B-B14F-4D97-AF65-F5344CB8AC3E}">
        <p14:creationId xmlns:p14="http://schemas.microsoft.com/office/powerpoint/2010/main" val="2660731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6574220" y="592066"/>
            <a:ext cx="5110655" cy="845487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/>
            <a:r>
              <a:rPr lang="es-ES" sz="4800" b="1" spc="-300" dirty="0">
                <a:latin typeface="+mn-lt"/>
                <a:cs typeface="Arial" charset="0"/>
              </a:rPr>
              <a:t>6</a:t>
            </a:r>
            <a:r>
              <a:rPr lang="es-ES" sz="4800" b="1" spc="-300" dirty="0" smtClean="0">
                <a:latin typeface="+mn-lt"/>
                <a:cs typeface="Arial" charset="0"/>
              </a:rPr>
              <a:t>.   REFERENCIAS</a:t>
            </a:r>
            <a:endParaRPr lang="es-CO" sz="4800" dirty="0"/>
          </a:p>
        </p:txBody>
      </p:sp>
    </p:spTree>
    <p:extLst>
      <p:ext uri="{BB962C8B-B14F-4D97-AF65-F5344CB8AC3E}">
        <p14:creationId xmlns:p14="http://schemas.microsoft.com/office/powerpoint/2010/main" val="1472391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5118816" y="1129195"/>
            <a:ext cx="7301784" cy="63294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4800" b="1" spc="-300" dirty="0" smtClean="0">
                <a:latin typeface="+mn-lt"/>
                <a:ea typeface="+mn-ea"/>
                <a:cs typeface="Arial" charset="0"/>
              </a:rPr>
              <a:t>TÍTULO</a:t>
            </a:r>
            <a:r>
              <a:rPr lang="en-US" sz="4800" b="1" spc="-300" dirty="0" smtClean="0">
                <a:latin typeface="+mn-lt"/>
                <a:ea typeface="+mn-ea"/>
                <a:cs typeface="Arial" charset="0"/>
              </a:rPr>
              <a:t> DE LA PRESENTACIÓN</a:t>
            </a:r>
            <a:endParaRPr lang="es-CO" sz="4800" b="1" spc="-300" dirty="0">
              <a:latin typeface="+mn-lt"/>
              <a:ea typeface="+mn-ea"/>
              <a:cs typeface="Arial" charset="0"/>
            </a:endParaRPr>
          </a:p>
        </p:txBody>
      </p:sp>
      <p:sp>
        <p:nvSpPr>
          <p:cNvPr id="3" name="Marcador de contenido 2"/>
          <p:cNvSpPr txBox="1">
            <a:spLocks/>
          </p:cNvSpPr>
          <p:nvPr/>
        </p:nvSpPr>
        <p:spPr>
          <a:xfrm>
            <a:off x="2604250" y="3719811"/>
            <a:ext cx="4742033" cy="190720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CO" sz="4000" b="1" spc="-300" dirty="0" smtClean="0">
                <a:cs typeface="Arial" charset="0"/>
              </a:rPr>
              <a:t>Autores: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CO" sz="4000" b="1" spc="-300" dirty="0" smtClean="0">
                <a:cs typeface="Arial" charset="0"/>
              </a:rPr>
              <a:t>Institución: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CO" sz="4000" b="1" spc="-300" dirty="0" smtClean="0">
                <a:cs typeface="Arial" charset="0"/>
              </a:rPr>
              <a:t>Email: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s-CO" sz="4000" dirty="0"/>
          </a:p>
        </p:txBody>
      </p:sp>
    </p:spTree>
    <p:extLst>
      <p:ext uri="{BB962C8B-B14F-4D97-AF65-F5344CB8AC3E}">
        <p14:creationId xmlns:p14="http://schemas.microsoft.com/office/powerpoint/2010/main" val="3737790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6385033" y="605307"/>
            <a:ext cx="524458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s-ES" sz="5400" b="1" spc="-300" dirty="0" smtClean="0">
                <a:cs typeface="Arial" charset="0"/>
              </a:rPr>
              <a:t>TÍTULOS Y SUBTÍTULOS</a:t>
            </a:r>
            <a:endParaRPr lang="es-ES" sz="5400" b="1" spc="-300" dirty="0">
              <a:cs typeface="Arial" charset="0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3468413" y="2418672"/>
            <a:ext cx="8161209" cy="355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>
              <a:spcBef>
                <a:spcPct val="20000"/>
              </a:spcBef>
              <a:defRPr/>
            </a:pPr>
            <a:r>
              <a:rPr lang="es-ES" sz="3200" spc="-150" dirty="0">
                <a:cs typeface="Arial" charset="0"/>
              </a:rPr>
              <a:t>El texto </a:t>
            </a:r>
            <a:r>
              <a:rPr lang="es-ES" sz="3200" spc="-150" dirty="0" smtClean="0">
                <a:cs typeface="Arial" charset="0"/>
              </a:rPr>
              <a:t>con tipo de fuente Calibri, </a:t>
            </a:r>
            <a:r>
              <a:rPr lang="es-ES" sz="3200" spc="-150" dirty="0">
                <a:cs typeface="Arial" charset="0"/>
              </a:rPr>
              <a:t>tamaño 32, con </a:t>
            </a:r>
            <a:r>
              <a:rPr lang="es-ES" sz="3200" spc="-150" dirty="0" smtClean="0">
                <a:cs typeface="Arial" charset="0"/>
              </a:rPr>
              <a:t>interlineado 1,0; justificado y de color negro</a:t>
            </a:r>
            <a:endParaRPr lang="es-ES" sz="3200" spc="-150" dirty="0">
              <a:cs typeface="Arial" charset="0"/>
            </a:endParaRPr>
          </a:p>
          <a:p>
            <a:pPr marL="342900" indent="-342900" algn="just">
              <a:lnSpc>
                <a:spcPct val="90000"/>
              </a:lnSpc>
              <a:spcBef>
                <a:spcPct val="20000"/>
              </a:spcBef>
              <a:defRPr/>
            </a:pPr>
            <a:endParaRPr lang="es-ES" sz="3200" spc="-150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9021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6511158" y="425003"/>
            <a:ext cx="486228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s-ES" sz="5400" b="1" spc="-300" dirty="0">
                <a:cs typeface="Arial" charset="0"/>
              </a:rPr>
              <a:t>IMÁGENES</a:t>
            </a: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5013433" y="1898410"/>
            <a:ext cx="6616189" cy="355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>
              <a:spcBef>
                <a:spcPct val="20000"/>
              </a:spcBef>
              <a:defRPr/>
            </a:pPr>
            <a:r>
              <a:rPr lang="es-ES" sz="3200" spc="-150" dirty="0" smtClean="0">
                <a:cs typeface="Arial" charset="0"/>
              </a:rPr>
              <a:t>Utilizar imágenes con buena calidad, recomendable sin fondo (.</a:t>
            </a:r>
            <a:r>
              <a:rPr lang="es-ES" sz="3200" spc="-150" dirty="0" err="1" smtClean="0">
                <a:cs typeface="Arial" charset="0"/>
              </a:rPr>
              <a:t>png</a:t>
            </a:r>
            <a:r>
              <a:rPr lang="es-ES" sz="3200" spc="-150" dirty="0" smtClean="0">
                <a:cs typeface="Arial" charset="0"/>
              </a:rPr>
              <a:t>)</a:t>
            </a:r>
            <a:endParaRPr lang="es-ES" sz="3200" spc="-150" dirty="0">
              <a:cs typeface="Arial" charset="0"/>
            </a:endParaRPr>
          </a:p>
          <a:p>
            <a:pPr marL="342900" indent="-342900" algn="just">
              <a:lnSpc>
                <a:spcPct val="90000"/>
              </a:lnSpc>
              <a:spcBef>
                <a:spcPct val="20000"/>
              </a:spcBef>
              <a:defRPr/>
            </a:pPr>
            <a:endParaRPr lang="es-ES" sz="3200" spc="-150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8529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6831106" y="425003"/>
            <a:ext cx="454233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s-ES" sz="5400" b="1" spc="-300" dirty="0" smtClean="0">
                <a:cs typeface="Arial" charset="0"/>
              </a:rPr>
              <a:t>CONTENIDO</a:t>
            </a:r>
            <a:endParaRPr lang="es-ES" sz="5400" b="1" spc="-300" dirty="0">
              <a:cs typeface="Arial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4782796" y="2128146"/>
            <a:ext cx="3756087" cy="355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14350" indent="-514350" algn="just">
              <a:spcBef>
                <a:spcPct val="20000"/>
              </a:spcBef>
              <a:buAutoNum type="arabicPeriod"/>
              <a:defRPr/>
            </a:pPr>
            <a:r>
              <a:rPr lang="es-ES" sz="3200" spc="-150" dirty="0" smtClean="0">
                <a:cs typeface="Arial" charset="0"/>
              </a:rPr>
              <a:t>Introducción</a:t>
            </a:r>
          </a:p>
          <a:p>
            <a:pPr marL="514350" indent="-514350" algn="just">
              <a:spcBef>
                <a:spcPct val="20000"/>
              </a:spcBef>
              <a:buAutoNum type="arabicPeriod"/>
              <a:defRPr/>
            </a:pPr>
            <a:r>
              <a:rPr lang="es-ES" sz="3200" spc="-150" dirty="0" smtClean="0">
                <a:cs typeface="Arial" charset="0"/>
              </a:rPr>
              <a:t>Estado del Arte</a:t>
            </a:r>
          </a:p>
          <a:p>
            <a:pPr marL="514350" indent="-514350" algn="just">
              <a:spcBef>
                <a:spcPct val="20000"/>
              </a:spcBef>
              <a:buAutoNum type="arabicPeriod"/>
              <a:defRPr/>
            </a:pPr>
            <a:r>
              <a:rPr lang="es-ES" sz="3200" spc="-150" dirty="0" smtClean="0">
                <a:cs typeface="Arial" charset="0"/>
              </a:rPr>
              <a:t>Metodología</a:t>
            </a:r>
          </a:p>
          <a:p>
            <a:pPr marL="514350" indent="-514350" algn="just">
              <a:spcBef>
                <a:spcPct val="20000"/>
              </a:spcBef>
              <a:buAutoNum type="arabicPeriod"/>
              <a:defRPr/>
            </a:pPr>
            <a:r>
              <a:rPr lang="es-ES" sz="3200" spc="-150" dirty="0" smtClean="0">
                <a:cs typeface="Arial" charset="0"/>
              </a:rPr>
              <a:t>Resultados</a:t>
            </a:r>
          </a:p>
          <a:p>
            <a:pPr marL="514350" indent="-514350" algn="just">
              <a:spcBef>
                <a:spcPct val="20000"/>
              </a:spcBef>
              <a:buAutoNum type="arabicPeriod"/>
              <a:defRPr/>
            </a:pPr>
            <a:r>
              <a:rPr lang="es-ES" sz="3200" spc="-150" dirty="0" smtClean="0">
                <a:cs typeface="Arial" charset="0"/>
              </a:rPr>
              <a:t>Conclusiones</a:t>
            </a:r>
          </a:p>
          <a:p>
            <a:pPr marL="514350" indent="-514350" algn="just">
              <a:spcBef>
                <a:spcPct val="20000"/>
              </a:spcBef>
              <a:buAutoNum type="arabicPeriod"/>
              <a:defRPr/>
            </a:pPr>
            <a:r>
              <a:rPr lang="es-ES" sz="3200" spc="-150" dirty="0" smtClean="0">
                <a:cs typeface="Arial" charset="0"/>
              </a:rPr>
              <a:t>Referencias</a:t>
            </a:r>
            <a:endParaRPr lang="es-ES" sz="3200" spc="-150" dirty="0">
              <a:cs typeface="Arial" charset="0"/>
            </a:endParaRPr>
          </a:p>
          <a:p>
            <a:pPr marL="342900" indent="-342900" algn="just">
              <a:lnSpc>
                <a:spcPct val="90000"/>
              </a:lnSpc>
              <a:spcBef>
                <a:spcPct val="20000"/>
              </a:spcBef>
              <a:defRPr/>
            </a:pPr>
            <a:endParaRPr lang="es-ES" sz="3200" spc="-150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6721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5553634" y="970438"/>
            <a:ext cx="5800165" cy="845487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/>
            <a:r>
              <a:rPr lang="es-ES" sz="4800" b="1" spc="-300" dirty="0" smtClean="0">
                <a:latin typeface="+mn-lt"/>
                <a:cs typeface="Arial" charset="0"/>
              </a:rPr>
              <a:t>1.  INTRODUCCIÓN</a:t>
            </a:r>
            <a:endParaRPr lang="es-CO" sz="4800" dirty="0"/>
          </a:p>
        </p:txBody>
      </p:sp>
    </p:spTree>
    <p:extLst>
      <p:ext uri="{BB962C8B-B14F-4D97-AF65-F5344CB8AC3E}">
        <p14:creationId xmlns:p14="http://schemas.microsoft.com/office/powerpoint/2010/main" val="3254101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6034946" y="755285"/>
            <a:ext cx="5977759" cy="845487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/>
            <a:r>
              <a:rPr lang="es-ES" sz="4800" b="1" spc="-300" dirty="0" smtClean="0">
                <a:latin typeface="+mn-lt"/>
                <a:cs typeface="Arial" charset="0"/>
              </a:rPr>
              <a:t>2.</a:t>
            </a:r>
            <a:r>
              <a:rPr lang="es-ES" sz="4800" b="1" spc="-300" dirty="0" smtClean="0">
                <a:cs typeface="Arial" charset="0"/>
              </a:rPr>
              <a:t>   </a:t>
            </a:r>
            <a:r>
              <a:rPr lang="es-ES" sz="4800" b="1" spc="-300" dirty="0" smtClean="0">
                <a:latin typeface="+mn-lt"/>
                <a:cs typeface="Arial" charset="0"/>
              </a:rPr>
              <a:t>ESTADO DEL ARTE</a:t>
            </a:r>
            <a:endParaRPr lang="es-CO" sz="4800" dirty="0"/>
          </a:p>
        </p:txBody>
      </p:sp>
    </p:spTree>
    <p:extLst>
      <p:ext uri="{BB962C8B-B14F-4D97-AF65-F5344CB8AC3E}">
        <p14:creationId xmlns:p14="http://schemas.microsoft.com/office/powerpoint/2010/main" val="4095956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6290441" y="607831"/>
            <a:ext cx="5693979" cy="845487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/>
            <a:r>
              <a:rPr lang="es-ES" sz="4800" b="1" spc="-300" dirty="0" smtClean="0">
                <a:latin typeface="+mn-lt"/>
                <a:cs typeface="Arial" charset="0"/>
              </a:rPr>
              <a:t>3.   METODOLOGÍA</a:t>
            </a:r>
            <a:endParaRPr lang="es-CO" sz="4800" dirty="0"/>
          </a:p>
        </p:txBody>
      </p:sp>
    </p:spTree>
    <p:extLst>
      <p:ext uri="{BB962C8B-B14F-4D97-AF65-F5344CB8AC3E}">
        <p14:creationId xmlns:p14="http://schemas.microsoft.com/office/powerpoint/2010/main" val="698127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6574221" y="639362"/>
            <a:ext cx="5347138" cy="845487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/>
            <a:r>
              <a:rPr lang="es-ES" sz="4800" b="1" spc="-300" dirty="0" smtClean="0">
                <a:latin typeface="+mn-lt"/>
                <a:cs typeface="Arial" charset="0"/>
              </a:rPr>
              <a:t>4.   RESULTADOS</a:t>
            </a:r>
            <a:endParaRPr lang="es-CO" sz="4800" dirty="0"/>
          </a:p>
        </p:txBody>
      </p:sp>
    </p:spTree>
    <p:extLst>
      <p:ext uri="{BB962C8B-B14F-4D97-AF65-F5344CB8AC3E}">
        <p14:creationId xmlns:p14="http://schemas.microsoft.com/office/powerpoint/2010/main" val="1931623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1353</TotalTime>
  <Words>75</Words>
  <Application>Microsoft Office PowerPoint</Application>
  <PresentationFormat>Panorámica</PresentationFormat>
  <Paragraphs>21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1.  INTRODUCCIÓN</vt:lpstr>
      <vt:lpstr>2.   ESTADO DEL ARTE</vt:lpstr>
      <vt:lpstr>3.   METODOLOGÍA</vt:lpstr>
      <vt:lpstr>4.   RESULTADOS</vt:lpstr>
      <vt:lpstr>5.   CONCLUSIONES</vt:lpstr>
      <vt:lpstr>6.   REFERENCIAS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Kytana</dc:creator>
  <cp:lastModifiedBy>Kytana</cp:lastModifiedBy>
  <cp:revision>47</cp:revision>
  <dcterms:created xsi:type="dcterms:W3CDTF">2018-11-01T20:30:59Z</dcterms:created>
  <dcterms:modified xsi:type="dcterms:W3CDTF">2019-11-06T15:04:48Z</dcterms:modified>
</cp:coreProperties>
</file>