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60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D7A6A220-1F20-452A-ADC5-79C3A66016D1}">
          <p14:sldIdLst>
            <p14:sldId id="261"/>
            <p14:sldId id="258"/>
            <p14:sldId id="260"/>
            <p14:sldId id="262"/>
            <p14:sldId id="263"/>
            <p14:sldId id="265"/>
            <p14:sldId id="266"/>
            <p14:sldId id="267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C793-AD86-4CB6-B5A5-D7ABA766B1BE}" type="datetimeFigureOut">
              <a:rPr lang="es-CO" smtClean="0"/>
              <a:t>07/11/2018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E1CF-195F-491B-9116-3E6E19DD4B80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24"/>
          <a:stretch/>
        </p:blipFill>
        <p:spPr>
          <a:xfrm>
            <a:off x="-1420905" y="1209535"/>
            <a:ext cx="13213976" cy="290022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986123"/>
            <a:ext cx="1004734" cy="86571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30" y="5894948"/>
            <a:ext cx="1520375" cy="105148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905" y="5842282"/>
            <a:ext cx="1210095" cy="110779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11" t="2824" r="28870" b="-2824"/>
          <a:stretch/>
        </p:blipFill>
        <p:spPr>
          <a:xfrm>
            <a:off x="4980633" y="2437441"/>
            <a:ext cx="5118108" cy="295526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07" t="1477" r="9474" b="-1477"/>
          <a:stretch/>
        </p:blipFill>
        <p:spPr>
          <a:xfrm>
            <a:off x="5273533" y="3601063"/>
            <a:ext cx="5327151" cy="307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54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C793-AD86-4CB6-B5A5-D7ABA766B1BE}" type="datetimeFigureOut">
              <a:rPr lang="es-CO" smtClean="0"/>
              <a:t>07/11/2018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E1CF-195F-491B-9116-3E6E19DD4B80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986123"/>
            <a:ext cx="1004734" cy="86571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30" y="5894948"/>
            <a:ext cx="1520375" cy="105148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905" y="5842282"/>
            <a:ext cx="1210095" cy="110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94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C793-AD86-4CB6-B5A5-D7ABA766B1BE}" type="datetimeFigureOut">
              <a:rPr lang="es-CO" smtClean="0"/>
              <a:t>07/11/2018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E1CF-195F-491B-9116-3E6E19DD4B80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986123"/>
            <a:ext cx="1004734" cy="86571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30" y="5894948"/>
            <a:ext cx="1520375" cy="105148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905" y="5842282"/>
            <a:ext cx="1210095" cy="110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34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C793-AD86-4CB6-B5A5-D7ABA766B1BE}" type="datetimeFigureOut">
              <a:rPr lang="es-CO" smtClean="0"/>
              <a:t>07/11/2018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E1CF-195F-491B-9116-3E6E19DD4B80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986123"/>
            <a:ext cx="1004734" cy="86571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30" y="5894948"/>
            <a:ext cx="1520375" cy="105148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905" y="5842282"/>
            <a:ext cx="1210095" cy="110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13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C793-AD86-4CB6-B5A5-D7ABA766B1BE}" type="datetimeFigureOut">
              <a:rPr lang="es-CO" smtClean="0"/>
              <a:t>07/11/2018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E1CF-195F-491B-9116-3E6E19DD4B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4752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C793-AD86-4CB6-B5A5-D7ABA766B1BE}" type="datetimeFigureOut">
              <a:rPr lang="es-CO" smtClean="0"/>
              <a:t>07/11/2018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E1CF-195F-491B-9116-3E6E19DD4B80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986123"/>
            <a:ext cx="1004734" cy="86571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30" y="5894948"/>
            <a:ext cx="1520375" cy="105148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905" y="5842282"/>
            <a:ext cx="1210095" cy="110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50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C793-AD86-4CB6-B5A5-D7ABA766B1BE}" type="datetimeFigureOut">
              <a:rPr lang="es-CO" smtClean="0"/>
              <a:t>07/11/2018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E1CF-195F-491B-9116-3E6E19DD4B80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986123"/>
            <a:ext cx="1004734" cy="86571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30" y="5894948"/>
            <a:ext cx="1520375" cy="105148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905" y="5842282"/>
            <a:ext cx="1210095" cy="110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00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C793-AD86-4CB6-B5A5-D7ABA766B1BE}" type="datetimeFigureOut">
              <a:rPr lang="es-CO" smtClean="0"/>
              <a:t>07/11/2018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E1CF-195F-491B-9116-3E6E19DD4B80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986123"/>
            <a:ext cx="1004734" cy="86571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30" y="5894948"/>
            <a:ext cx="1520375" cy="105148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905" y="5842282"/>
            <a:ext cx="1210095" cy="110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47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C793-AD86-4CB6-B5A5-D7ABA766B1BE}" type="datetimeFigureOut">
              <a:rPr lang="es-CO" smtClean="0"/>
              <a:t>07/11/2018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E1CF-195F-491B-9116-3E6E19DD4B80}" type="slidenum">
              <a:rPr lang="es-CO" smtClean="0"/>
              <a:t>‹Nº›</a:t>
            </a:fld>
            <a:endParaRPr lang="es-CO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986123"/>
            <a:ext cx="1004734" cy="86571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30" y="5894948"/>
            <a:ext cx="1520375" cy="105148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905" y="5842282"/>
            <a:ext cx="1210095" cy="110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14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C793-AD86-4CB6-B5A5-D7ABA766B1BE}" type="datetimeFigureOut">
              <a:rPr lang="es-CO" smtClean="0"/>
              <a:t>07/11/2018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E1CF-195F-491B-9116-3E6E19DD4B80}" type="slidenum">
              <a:rPr lang="es-CO" smtClean="0"/>
              <a:t>‹Nº›</a:t>
            </a:fld>
            <a:endParaRPr lang="es-CO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986123"/>
            <a:ext cx="1004734" cy="86571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30" y="5894948"/>
            <a:ext cx="1520375" cy="105148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905" y="5842282"/>
            <a:ext cx="1210095" cy="110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44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C793-AD86-4CB6-B5A5-D7ABA766B1BE}" type="datetimeFigureOut">
              <a:rPr lang="es-CO" smtClean="0"/>
              <a:t>07/11/2018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E1CF-195F-491B-9116-3E6E19DD4B80}" type="slidenum">
              <a:rPr lang="es-CO" smtClean="0"/>
              <a:t>‹Nº›</a:t>
            </a:fld>
            <a:endParaRPr lang="es-CO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986123"/>
            <a:ext cx="1004734" cy="86571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30" y="5894948"/>
            <a:ext cx="1520375" cy="105148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905" y="5842282"/>
            <a:ext cx="1210095" cy="110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11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C793-AD86-4CB6-B5A5-D7ABA766B1BE}" type="datetimeFigureOut">
              <a:rPr lang="es-CO" smtClean="0"/>
              <a:t>07/11/2018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E1CF-195F-491B-9116-3E6E19DD4B80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986123"/>
            <a:ext cx="1004734" cy="86571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30" y="5894948"/>
            <a:ext cx="1520375" cy="105148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905" y="5842282"/>
            <a:ext cx="1210095" cy="110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03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EC793-AD86-4CB6-B5A5-D7ABA766B1BE}" type="datetimeFigureOut">
              <a:rPr lang="es-CO" smtClean="0"/>
              <a:t>07/11/2018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BE1CF-195F-491B-9116-3E6E19DD4B80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" y="5913246"/>
            <a:ext cx="886207" cy="88620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5" y="0"/>
            <a:ext cx="12200965" cy="915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13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374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70438"/>
            <a:ext cx="10515600" cy="845487"/>
          </a:xfrm>
        </p:spPr>
        <p:txBody>
          <a:bodyPr>
            <a:noAutofit/>
          </a:bodyPr>
          <a:lstStyle/>
          <a:p>
            <a:pPr algn="ctr"/>
            <a:r>
              <a:rPr lang="es-ES" sz="4800" b="1" spc="-300" dirty="0" smtClean="0">
                <a:latin typeface="+mn-lt"/>
                <a:cs typeface="Arial" charset="0"/>
              </a:rPr>
              <a:t>5.   CONCLUSIONES</a:t>
            </a:r>
            <a:endParaRPr lang="es-CO" sz="4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0731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70438"/>
            <a:ext cx="10515600" cy="845487"/>
          </a:xfrm>
        </p:spPr>
        <p:txBody>
          <a:bodyPr>
            <a:noAutofit/>
          </a:bodyPr>
          <a:lstStyle/>
          <a:p>
            <a:pPr algn="ctr"/>
            <a:r>
              <a:rPr lang="es-ES" sz="4800" b="1" spc="-300" dirty="0">
                <a:latin typeface="+mn-lt"/>
                <a:cs typeface="Arial" charset="0"/>
              </a:rPr>
              <a:t>6</a:t>
            </a:r>
            <a:r>
              <a:rPr lang="es-ES" sz="4800" b="1" spc="-300" dirty="0" smtClean="0">
                <a:latin typeface="+mn-lt"/>
                <a:cs typeface="Arial" charset="0"/>
              </a:rPr>
              <a:t>.   REFERENCIAS</a:t>
            </a:r>
            <a:endParaRPr lang="es-CO" sz="4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2391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51916" y="976795"/>
            <a:ext cx="8229600" cy="8572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5400" b="1" spc="-300" dirty="0" smtClean="0">
                <a:latin typeface="+mn-lt"/>
                <a:ea typeface="+mn-ea"/>
                <a:cs typeface="Arial" charset="0"/>
              </a:rPr>
              <a:t>TÍTULO</a:t>
            </a:r>
            <a:r>
              <a:rPr lang="en-US" sz="5400" b="1" spc="-300" dirty="0" smtClean="0">
                <a:latin typeface="+mn-lt"/>
                <a:ea typeface="+mn-ea"/>
                <a:cs typeface="Arial" charset="0"/>
              </a:rPr>
              <a:t> DE LA PRESENTACIÓN</a:t>
            </a:r>
            <a:endParaRPr lang="es-CO" sz="5400" b="1" spc="-300" dirty="0">
              <a:latin typeface="+mn-lt"/>
              <a:ea typeface="+mn-ea"/>
              <a:cs typeface="Arial" charset="0"/>
            </a:endParaRPr>
          </a:p>
        </p:txBody>
      </p:sp>
      <p:sp>
        <p:nvSpPr>
          <p:cNvPr id="3" name="Marcador de contenido 2"/>
          <p:cNvSpPr txBox="1">
            <a:spLocks/>
          </p:cNvSpPr>
          <p:nvPr/>
        </p:nvSpPr>
        <p:spPr>
          <a:xfrm>
            <a:off x="1013014" y="2105044"/>
            <a:ext cx="4742033" cy="19072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O" sz="4000" b="1" spc="-300" dirty="0" smtClean="0">
                <a:cs typeface="Arial" charset="0"/>
              </a:rPr>
              <a:t>Autores: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O" sz="4000" b="1" spc="-300" dirty="0" smtClean="0">
                <a:cs typeface="Arial" charset="0"/>
              </a:rPr>
              <a:t>Institución: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O" sz="4000" b="1" spc="-300" dirty="0" smtClean="0">
                <a:cs typeface="Arial" charset="0"/>
              </a:rPr>
              <a:t>Email: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O" sz="4000" dirty="0"/>
          </a:p>
        </p:txBody>
      </p:sp>
    </p:spTree>
    <p:extLst>
      <p:ext uri="{BB962C8B-B14F-4D97-AF65-F5344CB8AC3E}">
        <p14:creationId xmlns:p14="http://schemas.microsoft.com/office/powerpoint/2010/main" val="373779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26654" y="60530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5400" b="1" spc="-300" dirty="0" smtClean="0">
                <a:cs typeface="Arial" charset="0"/>
              </a:rPr>
              <a:t>TÍTULOS </a:t>
            </a:r>
            <a:r>
              <a:rPr lang="es-ES" sz="5400" b="1" spc="-300" dirty="0" smtClean="0">
                <a:cs typeface="Arial" charset="0"/>
              </a:rPr>
              <a:t>Y </a:t>
            </a:r>
            <a:r>
              <a:rPr lang="es-ES" sz="5400" b="1" spc="-300" dirty="0" smtClean="0">
                <a:cs typeface="Arial" charset="0"/>
              </a:rPr>
              <a:t>SUBTÍTULOS</a:t>
            </a:r>
            <a:endParaRPr lang="es-ES" sz="5400" b="1" spc="-300" dirty="0">
              <a:cs typeface="Arial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92805" y="1898410"/>
            <a:ext cx="11236818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lang="es-ES" sz="3200" spc="-150" dirty="0">
                <a:cs typeface="Arial" charset="0"/>
              </a:rPr>
              <a:t>El texto </a:t>
            </a:r>
            <a:r>
              <a:rPr lang="es-ES" sz="3200" spc="-150" dirty="0" smtClean="0">
                <a:cs typeface="Arial" charset="0"/>
              </a:rPr>
              <a:t>con tipo de fuente</a:t>
            </a:r>
            <a:r>
              <a:rPr lang="es-ES" sz="3200" spc="-150" dirty="0" smtClean="0">
                <a:cs typeface="Arial" charset="0"/>
              </a:rPr>
              <a:t> Calibri, </a:t>
            </a:r>
            <a:r>
              <a:rPr lang="es-ES" sz="3200" spc="-150" dirty="0">
                <a:cs typeface="Arial" charset="0"/>
              </a:rPr>
              <a:t>tamaño 32, con </a:t>
            </a:r>
            <a:r>
              <a:rPr lang="es-ES" sz="3200" spc="-150" dirty="0" smtClean="0">
                <a:cs typeface="Arial" charset="0"/>
              </a:rPr>
              <a:t>interlineado 1,0; justificado y de color negro</a:t>
            </a:r>
            <a:endParaRPr lang="es-ES" sz="3200" spc="-150" dirty="0">
              <a:cs typeface="Arial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defRPr/>
            </a:pPr>
            <a:endParaRPr lang="es-ES" sz="3200" spc="-15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02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143844" y="42500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5400" b="1" spc="-300" dirty="0">
                <a:cs typeface="Arial" charset="0"/>
              </a:rPr>
              <a:t>IMÁGENES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92805" y="1898410"/>
            <a:ext cx="11236818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lang="es-ES" sz="3200" spc="-150" dirty="0" smtClean="0">
                <a:cs typeface="Arial" charset="0"/>
              </a:rPr>
              <a:t>Utilizar imágenes con buena calidad, recomendable sin fondo (.</a:t>
            </a:r>
            <a:r>
              <a:rPr lang="es-ES" sz="3200" spc="-150" dirty="0" err="1" smtClean="0">
                <a:cs typeface="Arial" charset="0"/>
              </a:rPr>
              <a:t>png</a:t>
            </a:r>
            <a:r>
              <a:rPr lang="es-ES" sz="3200" spc="-150" dirty="0" smtClean="0">
                <a:cs typeface="Arial" charset="0"/>
              </a:rPr>
              <a:t>)</a:t>
            </a:r>
            <a:endParaRPr lang="es-ES" sz="3200" spc="-150" dirty="0">
              <a:cs typeface="Arial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defRPr/>
            </a:pPr>
            <a:endParaRPr lang="es-ES" sz="3200" spc="-15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52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143844" y="42500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5400" b="1" spc="-300" dirty="0" smtClean="0">
                <a:cs typeface="Arial" charset="0"/>
              </a:rPr>
              <a:t>CONTENIDO</a:t>
            </a:r>
            <a:endParaRPr lang="es-ES" sz="5400" b="1" spc="-300" dirty="0">
              <a:cs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65537" y="1872652"/>
            <a:ext cx="8558012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just">
              <a:spcBef>
                <a:spcPct val="20000"/>
              </a:spcBef>
              <a:buAutoNum type="arabicPeriod"/>
              <a:defRPr/>
            </a:pPr>
            <a:r>
              <a:rPr lang="es-ES" sz="3200" spc="-150" dirty="0" smtClean="0">
                <a:cs typeface="Arial" charset="0"/>
              </a:rPr>
              <a:t>Introducción</a:t>
            </a:r>
          </a:p>
          <a:p>
            <a:pPr marL="514350" indent="-514350" algn="just">
              <a:spcBef>
                <a:spcPct val="20000"/>
              </a:spcBef>
              <a:buAutoNum type="arabicPeriod"/>
              <a:defRPr/>
            </a:pPr>
            <a:r>
              <a:rPr lang="es-ES" sz="3200" spc="-150" dirty="0" smtClean="0">
                <a:cs typeface="Arial" charset="0"/>
              </a:rPr>
              <a:t>Estado del Arte</a:t>
            </a:r>
          </a:p>
          <a:p>
            <a:pPr marL="514350" indent="-514350" algn="just">
              <a:spcBef>
                <a:spcPct val="20000"/>
              </a:spcBef>
              <a:buAutoNum type="arabicPeriod"/>
              <a:defRPr/>
            </a:pPr>
            <a:r>
              <a:rPr lang="es-ES" sz="3200" spc="-150" dirty="0" smtClean="0">
                <a:cs typeface="Arial" charset="0"/>
              </a:rPr>
              <a:t>Metodología</a:t>
            </a:r>
          </a:p>
          <a:p>
            <a:pPr marL="514350" indent="-514350" algn="just">
              <a:spcBef>
                <a:spcPct val="20000"/>
              </a:spcBef>
              <a:buAutoNum type="arabicPeriod"/>
              <a:defRPr/>
            </a:pPr>
            <a:r>
              <a:rPr lang="es-ES" sz="3200" spc="-150" dirty="0" smtClean="0">
                <a:cs typeface="Arial" charset="0"/>
              </a:rPr>
              <a:t>Resultados</a:t>
            </a:r>
          </a:p>
          <a:p>
            <a:pPr marL="514350" indent="-514350" algn="just">
              <a:spcBef>
                <a:spcPct val="20000"/>
              </a:spcBef>
              <a:buAutoNum type="arabicPeriod"/>
              <a:defRPr/>
            </a:pPr>
            <a:r>
              <a:rPr lang="es-ES" sz="3200" spc="-150" dirty="0" smtClean="0">
                <a:cs typeface="Arial" charset="0"/>
              </a:rPr>
              <a:t>Conclusiones</a:t>
            </a:r>
          </a:p>
          <a:p>
            <a:pPr marL="514350" indent="-514350" algn="just">
              <a:spcBef>
                <a:spcPct val="20000"/>
              </a:spcBef>
              <a:buAutoNum type="arabicPeriod"/>
              <a:defRPr/>
            </a:pPr>
            <a:r>
              <a:rPr lang="es-ES" sz="3200" spc="-150" dirty="0" smtClean="0">
                <a:cs typeface="Arial" charset="0"/>
              </a:rPr>
              <a:t>Referencias</a:t>
            </a:r>
            <a:endParaRPr lang="es-ES" sz="3200" spc="-150" dirty="0">
              <a:cs typeface="Arial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defRPr/>
            </a:pPr>
            <a:endParaRPr lang="es-ES" sz="3200" spc="-15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721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70438"/>
            <a:ext cx="10515600" cy="845487"/>
          </a:xfrm>
        </p:spPr>
        <p:txBody>
          <a:bodyPr>
            <a:noAutofit/>
          </a:bodyPr>
          <a:lstStyle/>
          <a:p>
            <a:pPr algn="ctr"/>
            <a:r>
              <a:rPr lang="es-ES" sz="4800" b="1" spc="-300" dirty="0" smtClean="0">
                <a:latin typeface="+mn-lt"/>
                <a:cs typeface="Arial" charset="0"/>
              </a:rPr>
              <a:t>1.  INTRODUCCIÓN</a:t>
            </a:r>
            <a:endParaRPr lang="es-CO" sz="4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54101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70438"/>
            <a:ext cx="10515600" cy="845487"/>
          </a:xfrm>
        </p:spPr>
        <p:txBody>
          <a:bodyPr>
            <a:noAutofit/>
          </a:bodyPr>
          <a:lstStyle/>
          <a:p>
            <a:pPr algn="ctr"/>
            <a:r>
              <a:rPr lang="es-ES" sz="4800" b="1" spc="-300" dirty="0" smtClean="0">
                <a:latin typeface="+mn-lt"/>
                <a:cs typeface="Arial" charset="0"/>
              </a:rPr>
              <a:t>2.</a:t>
            </a:r>
            <a:r>
              <a:rPr lang="es-ES" sz="4800" b="1" spc="-300" dirty="0" smtClean="0">
                <a:cs typeface="Arial" charset="0"/>
              </a:rPr>
              <a:t>   </a:t>
            </a:r>
            <a:r>
              <a:rPr lang="es-ES" sz="4800" b="1" spc="-300" dirty="0" smtClean="0">
                <a:latin typeface="+mn-lt"/>
                <a:cs typeface="Arial" charset="0"/>
              </a:rPr>
              <a:t>ESTADO DEL ARTE</a:t>
            </a:r>
            <a:endParaRPr lang="es-CO" sz="4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5956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70438"/>
            <a:ext cx="10515600" cy="845487"/>
          </a:xfrm>
        </p:spPr>
        <p:txBody>
          <a:bodyPr>
            <a:noAutofit/>
          </a:bodyPr>
          <a:lstStyle/>
          <a:p>
            <a:pPr algn="ctr"/>
            <a:r>
              <a:rPr lang="es-ES" sz="4800" b="1" spc="-300" dirty="0" smtClean="0">
                <a:latin typeface="+mn-lt"/>
                <a:cs typeface="Arial" charset="0"/>
              </a:rPr>
              <a:t>3.   METODOLOGÍA</a:t>
            </a:r>
            <a:endParaRPr lang="es-CO" sz="4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8127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70438"/>
            <a:ext cx="10515600" cy="845487"/>
          </a:xfrm>
        </p:spPr>
        <p:txBody>
          <a:bodyPr>
            <a:noAutofit/>
          </a:bodyPr>
          <a:lstStyle/>
          <a:p>
            <a:pPr algn="ctr"/>
            <a:r>
              <a:rPr lang="es-ES" sz="4800" b="1" spc="-300" dirty="0" smtClean="0">
                <a:latin typeface="+mn-lt"/>
                <a:cs typeface="Arial" charset="0"/>
              </a:rPr>
              <a:t>4.   RESULTADOS</a:t>
            </a:r>
            <a:endParaRPr lang="es-CO" sz="4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16237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75</Words>
  <Application>Microsoft Office PowerPoint</Application>
  <PresentationFormat>Panorámica</PresentationFormat>
  <Paragraphs>21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1.  INTRODUCCIÓN</vt:lpstr>
      <vt:lpstr>2.   ESTADO DEL ARTE</vt:lpstr>
      <vt:lpstr>3.   METODOLOGÍA</vt:lpstr>
      <vt:lpstr>4.   RESULTADOS</vt:lpstr>
      <vt:lpstr>5.   CONCLUSIONES</vt:lpstr>
      <vt:lpstr>6.   REFERENCIAS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Kytana</dc:creator>
  <cp:lastModifiedBy>Kytana</cp:lastModifiedBy>
  <cp:revision>25</cp:revision>
  <dcterms:created xsi:type="dcterms:W3CDTF">2018-11-01T20:30:59Z</dcterms:created>
  <dcterms:modified xsi:type="dcterms:W3CDTF">2018-11-08T02:45:48Z</dcterms:modified>
</cp:coreProperties>
</file>