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57" r:id="rId4"/>
    <p:sldId id="260" r:id="rId5"/>
  </p:sldIdLst>
  <p:sldSz cx="9144000" cy="6858000" type="screen4x3"/>
  <p:notesSz cx="7053263" cy="9309100"/>
  <p:embeddedFontLst>
    <p:embeddedFont>
      <p:font typeface="Calibri" panose="020F0502020204030204" pitchFamily="34" charset="0"/>
      <p:regular r:id="rId8"/>
      <p:bold r:id="rId9"/>
      <p:italic r:id="rId10"/>
      <p:boldItalic r:id="rId11"/>
    </p:embeddedFont>
  </p:embeddedFont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uffi" initials="L" lastIdx="1" clrIdx="0"/>
  <p:cmAuthor id="1" name="Arcadia" initials="A" lastIdx="1" clrIdx="1">
    <p:extLst/>
  </p:cmAuthor>
  <p:cmAuthor id="2" name="Wilman Vega" initials="WV" lastIdx="3" clrIdx="2"/>
  <p:cmAuthor id="3" name="Administrador" initials="A" lastIdx="13" clrIdx="3">
    <p:extLst>
      <p:ext uri="{19B8F6BF-5375-455C-9EA6-DF929625EA0E}">
        <p15:presenceInfo xmlns:p15="http://schemas.microsoft.com/office/powerpoint/2012/main" userId="Administrad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AE3F"/>
    <a:srgbClr val="BE3835"/>
    <a:srgbClr val="C999DF"/>
    <a:srgbClr val="F6D394"/>
    <a:srgbClr val="E593DF"/>
    <a:srgbClr val="FCAC8C"/>
    <a:srgbClr val="91CBD9"/>
    <a:srgbClr val="BA3734"/>
    <a:srgbClr val="3670B7"/>
    <a:srgbClr val="8FB3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Estilo temático 2 - Énfasis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oscuro 2 - Énfasis 5/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56" autoAdjust="0"/>
    <p:restoredTop sz="90432" autoAdjust="0"/>
  </p:normalViewPr>
  <p:slideViewPr>
    <p:cSldViewPr>
      <p:cViewPr varScale="1">
        <p:scale>
          <a:sx n="105" d="100"/>
          <a:sy n="105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61BFB77-0E77-4DDE-B434-ED50664B4C32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9E29D6B8-C31A-4399-8883-416DC8263D16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08502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A09F3B59-9301-4C08-A670-E4954B77CBEF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C878001A-9A1D-4D55-89CC-AB4D2EC2CF0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7223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78001A-9A1D-4D55-89CC-AB4D2EC2CF08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4826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4370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5992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318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8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9" name="Conector recto 8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150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118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67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11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693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7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05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5" name="Imagen 4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6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7" name="Conector recto 6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0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8143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66912"/>
          <a:stretch/>
        </p:blipFill>
        <p:spPr>
          <a:xfrm>
            <a:off x="2633085" y="1988839"/>
            <a:ext cx="3667107" cy="3527375"/>
          </a:xfrm>
          <a:prstGeom prst="rect">
            <a:avLst/>
          </a:prstGeom>
        </p:spPr>
      </p:pic>
      <p:sp>
        <p:nvSpPr>
          <p:cNvPr id="9" name="1 Título"/>
          <p:cNvSpPr txBox="1">
            <a:spLocks/>
          </p:cNvSpPr>
          <p:nvPr userDrawn="1"/>
        </p:nvSpPr>
        <p:spPr>
          <a:xfrm>
            <a:off x="1259632" y="197719"/>
            <a:ext cx="7128792" cy="1143000"/>
          </a:xfrm>
          <a:prstGeom prst="rect">
            <a:avLst/>
          </a:prstGeom>
        </p:spPr>
        <p:txBody>
          <a:bodyPr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s-CO" sz="1600" b="1" i="1" kern="1200" baseline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 Encuentro Internacional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de Ciencias Administrativas Contables y Económicas</a:t>
            </a:r>
            <a:b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</a:br>
            <a:endParaRPr lang="es-CO" sz="400" i="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  <a:p>
            <a:r>
              <a:rPr lang="es-CO" sz="9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“EL EMPRENDIMIENTO Y LA INNOVACIÓN PARA EL DESARROLLO HUMANO Y ECONÓMICO COMO ENTORNO DE PAZ”</a:t>
            </a:r>
            <a: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O" sz="1100" i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O" i="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endParaRPr lang="es-CO" i="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0" name="Conector recto 9"/>
          <p:cNvCxnSpPr/>
          <p:nvPr userDrawn="1"/>
        </p:nvCxnSpPr>
        <p:spPr>
          <a:xfrm>
            <a:off x="1548805" y="965870"/>
            <a:ext cx="6984776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55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13F75-A2FE-44A7-8AB8-5B564F0A074D}" type="datetimeFigureOut">
              <a:rPr lang="es-CO" smtClean="0"/>
              <a:t>14/11/2018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7F8CA-DB2D-4CB5-836F-3B327B35EF8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18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redondeado 9"/>
          <p:cNvSpPr/>
          <p:nvPr/>
        </p:nvSpPr>
        <p:spPr>
          <a:xfrm>
            <a:off x="251520" y="5259538"/>
            <a:ext cx="223224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80015"/>
            <a:ext cx="1673480" cy="1122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12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1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729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864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PC-Institucio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C-Institucional" id="{0CB285CC-1A82-48E4-80E7-2663BB6FE555}" vid="{E5452883-F222-4A08-A26A-E6E915BAD635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11006</TotalTime>
  <Words>1</Words>
  <Application>Microsoft Office PowerPoint</Application>
  <PresentationFormat>Presentación en pantalla (4:3)</PresentationFormat>
  <Paragraphs>1</Paragraphs>
  <Slides>4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UPC-Institucional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Popular del Cesar Seccional Aguachica</dc:title>
  <dc:creator>Luffi</dc:creator>
  <cp:lastModifiedBy>COORD ECONOMIA</cp:lastModifiedBy>
  <cp:revision>617</cp:revision>
  <cp:lastPrinted>2017-02-22T13:57:44Z</cp:lastPrinted>
  <dcterms:created xsi:type="dcterms:W3CDTF">2016-01-25T22:14:49Z</dcterms:created>
  <dcterms:modified xsi:type="dcterms:W3CDTF">2018-11-14T19:09:35Z</dcterms:modified>
</cp:coreProperties>
</file>