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94" y="60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11725" y="744475"/>
            <a:ext cx="444625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267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7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03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772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07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2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5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74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88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744538"/>
            <a:ext cx="5468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7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56047" y="1122363"/>
            <a:ext cx="856853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64643" y="-345976"/>
            <a:ext cx="4351338" cy="869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394846" y="2184227"/>
            <a:ext cx="5811838" cy="217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984573" y="73596"/>
            <a:ext cx="5811838" cy="63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7793" y="1709740"/>
            <a:ext cx="869453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7793" y="4589465"/>
            <a:ext cx="869453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3043" y="1825625"/>
            <a:ext cx="42842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103316" y="1825625"/>
            <a:ext cx="42842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94356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94357" y="2505075"/>
            <a:ext cx="42645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103317" y="1681163"/>
            <a:ext cx="428557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5103317" y="2505075"/>
            <a:ext cx="428557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285579" y="987427"/>
            <a:ext cx="510331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94356" y="2057400"/>
            <a:ext cx="325126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285579" y="987427"/>
            <a:ext cx="510331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4356" y="2057400"/>
            <a:ext cx="325126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3043" y="36512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93043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339207" y="6356352"/>
            <a:ext cx="34022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119441" y="6356352"/>
            <a:ext cx="226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85576" y="2583823"/>
            <a:ext cx="9468025" cy="9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pt-BR" sz="324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pt-BR" sz="324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41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441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14312" y="3681463"/>
            <a:ext cx="9610035" cy="228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NOMBRE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145EA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(Sigla)</a:t>
            </a:r>
            <a:endParaRPr sz="1600" b="0" i="1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</a:t>
            </a:r>
            <a:r>
              <a:rPr lang="pt-BR" sz="1600" b="1" dirty="0">
                <a:solidFill>
                  <a:schemeClr val="dk1"/>
                </a:solidFill>
              </a:rPr>
              <a:t>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145EA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(Sigla)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NOMBRE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(Sigla)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-1" y="-60158"/>
            <a:ext cx="10080625" cy="134028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5 Conector recto"/>
          <p:cNvCxnSpPr/>
          <p:nvPr/>
        </p:nvCxnSpPr>
        <p:spPr>
          <a:xfrm>
            <a:off x="0" y="1435469"/>
            <a:ext cx="10080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69231" y="226958"/>
            <a:ext cx="915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</a:rPr>
              <a:t>II ENCUENTRO INTERNACIONAL DE INVESTIGACIÓN </a:t>
            </a:r>
            <a:endParaRPr lang="es-CO" sz="1800" b="1" dirty="0" smtClean="0">
              <a:solidFill>
                <a:schemeClr val="bg1"/>
              </a:solidFill>
            </a:endParaRPr>
          </a:p>
          <a:p>
            <a:pPr algn="ctr"/>
            <a:r>
              <a:rPr lang="es-CO" sz="1800" b="1" dirty="0" smtClean="0">
                <a:solidFill>
                  <a:schemeClr val="bg1"/>
                </a:solidFill>
              </a:rPr>
              <a:t>EN </a:t>
            </a:r>
            <a:r>
              <a:rPr lang="es-CO" sz="1800" b="1" dirty="0">
                <a:solidFill>
                  <a:schemeClr val="bg1"/>
                </a:solidFill>
              </a:rPr>
              <a:t>CIENCIAS ADMINISTRATIVAS CONTABLES Y </a:t>
            </a:r>
            <a:r>
              <a:rPr lang="es-CO" sz="1800" b="1" dirty="0" smtClean="0">
                <a:solidFill>
                  <a:schemeClr val="bg1"/>
                </a:solidFill>
              </a:rPr>
              <a:t>ECONÓMICAS</a:t>
            </a:r>
          </a:p>
          <a:p>
            <a:pPr algn="ctr"/>
            <a:r>
              <a:rPr lang="es-CO" sz="1800" b="1" dirty="0" smtClean="0">
                <a:solidFill>
                  <a:schemeClr val="bg1"/>
                </a:solidFill>
              </a:rPr>
              <a:t>Aguachica, Colombia 2019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pic>
        <p:nvPicPr>
          <p:cNvPr id="13" name="Picture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764973" y="5652561"/>
            <a:ext cx="3405470" cy="1237519"/>
          </a:xfrm>
          <a:prstGeom prst="rect">
            <a:avLst/>
          </a:prstGeom>
          <a:noFill/>
        </p:spPr>
      </p:pic>
      <p:pic>
        <p:nvPicPr>
          <p:cNvPr id="14" name="Picture 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727685" y="5828092"/>
            <a:ext cx="1189355" cy="784860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9" y="6003291"/>
            <a:ext cx="674525" cy="674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5960187"/>
            <a:ext cx="667714" cy="675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22" y="5960186"/>
            <a:ext cx="559471" cy="6931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36" y="6011706"/>
            <a:ext cx="1310598" cy="6012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76" y="6065352"/>
            <a:ext cx="1970856" cy="6124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469231" y="226958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25701" y="245381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endParaRPr sz="40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25701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 dirty="0">
                <a:latin typeface="Arial"/>
                <a:ea typeface="Arial"/>
                <a:cs typeface="Arial"/>
                <a:sym typeface="Arial"/>
              </a:rPr>
              <a:t>ema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1;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 dirty="0">
                <a:latin typeface="Arial"/>
                <a:ea typeface="Arial"/>
                <a:cs typeface="Arial"/>
                <a:sym typeface="Arial"/>
              </a:rPr>
              <a:t>ema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2;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</a:t>
            </a:r>
            <a:r>
              <a:rPr lang="pt-BR" dirty="0" err="1">
                <a:latin typeface="Arial"/>
                <a:ea typeface="Arial"/>
                <a:cs typeface="Arial"/>
                <a:sym typeface="Arial"/>
              </a:rPr>
              <a:t>cláusula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a;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</a:t>
            </a:r>
            <a:r>
              <a:rPr lang="pt-BR" dirty="0" err="1">
                <a:latin typeface="Arial"/>
                <a:ea typeface="Arial"/>
                <a:cs typeface="Arial"/>
                <a:sym typeface="Arial"/>
              </a:rPr>
              <a:t>cláusula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b;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 dirty="0">
                <a:latin typeface="Arial"/>
                <a:ea typeface="Arial"/>
                <a:cs typeface="Arial"/>
                <a:sym typeface="Arial"/>
              </a:rPr>
              <a:t>ema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</a:t>
            </a:r>
            <a:endParaRPr dirty="0"/>
          </a:p>
        </p:txBody>
      </p:sp>
      <p:sp>
        <p:nvSpPr>
          <p:cNvPr id="97" name="Shape 97"/>
          <p:cNvSpPr/>
          <p:nvPr/>
        </p:nvSpPr>
        <p:spPr>
          <a:xfrm>
            <a:off x="1" y="0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5701" y="245381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PROBLEMA DE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701" y="1825626"/>
            <a:ext cx="8694539" cy="89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 smtClean="0">
                <a:latin typeface="Arial"/>
                <a:ea typeface="Arial"/>
                <a:cs typeface="Arial"/>
                <a:sym typeface="Arial"/>
              </a:rPr>
              <a:t>XXX</a:t>
            </a: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" y="0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29342" y="3866386"/>
            <a:ext cx="8632371" cy="2632385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17813" y="3186340"/>
            <a:ext cx="33262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pt-BR" sz="2800" b="1">
                <a:solidFill>
                  <a:schemeClr val="accent6">
                    <a:lumMod val="50000"/>
                  </a:schemeClr>
                </a:solidFill>
                <a:sym typeface="Arial"/>
              </a:rPr>
              <a:t>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084931" y="4256315"/>
            <a:ext cx="7917556" cy="179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</a:rPr>
              <a:t>El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objetivo d</a:t>
            </a:r>
            <a:r>
              <a:rPr lang="pt-BR" sz="2800">
                <a:solidFill>
                  <a:schemeClr val="dk1"/>
                </a:solidFill>
              </a:rPr>
              <a:t>e la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>
                <a:solidFill>
                  <a:schemeClr val="dk1"/>
                </a:solidFill>
              </a:rPr>
              <a:t>investigación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>
                <a:solidFill>
                  <a:schemeClr val="dk1"/>
                </a:solidFill>
              </a:rPr>
              <a:t>es</a:t>
            </a: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_____.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5701" y="245381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REFERENCIAL TEÓRICO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" y="0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5796417" y="1603355"/>
            <a:ext cx="3576184" cy="132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 sz="199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716718" y="1512282"/>
            <a:ext cx="4312482" cy="1514004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5226394" y="2055462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237278" y="3732164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250433" y="5487981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763758" y="3355954"/>
            <a:ext cx="3576184" cy="132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 sz="199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763758" y="5086783"/>
            <a:ext cx="3576184" cy="132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 sz="199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727603" y="3210454"/>
            <a:ext cx="4312482" cy="1514004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738488" y="4908626"/>
            <a:ext cx="4312482" cy="1514004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725702" y="1"/>
            <a:ext cx="6154070" cy="157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METODOLOG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 DE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" y="0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5796417" y="1636013"/>
            <a:ext cx="3576184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16718" y="1512283"/>
            <a:ext cx="4312482" cy="697518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259051" y="1663576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5796417" y="2408899"/>
            <a:ext cx="3576184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16718" y="2285169"/>
            <a:ext cx="4312482" cy="697518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5259051" y="2436462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796417" y="3181785"/>
            <a:ext cx="3576184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16718" y="3058055"/>
            <a:ext cx="4312482" cy="697518"/>
          </a:xfrm>
          <a:prstGeom prst="rect">
            <a:avLst/>
          </a:prstGeom>
          <a:solidFill>
            <a:schemeClr val="accent6">
              <a:lumMod val="60000"/>
              <a:lumOff val="40000"/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259051" y="3209348"/>
            <a:ext cx="401522" cy="3578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703930" y="3815897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MUESTRA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712787" y="4869068"/>
            <a:ext cx="8616270" cy="3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Texto.</a:t>
            </a:r>
            <a:endParaRPr sz="199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725701" y="229505"/>
            <a:ext cx="59653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METODOLOGÍA DE INVESTIGACIÓN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25701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ema 1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ema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2;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cláusula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a;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cláusula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b;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>
                <a:latin typeface="Arial"/>
                <a:ea typeface="Arial"/>
                <a:cs typeface="Arial"/>
                <a:sym typeface="Arial"/>
              </a:rPr>
              <a:t>ema</a:t>
            </a:r>
            <a:r>
              <a:rPr lang="pt-B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" y="12032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25701" y="245381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ANÁLIS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DA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pt-BR" sz="28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25701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1;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2;</a:t>
            </a:r>
            <a:endParaRPr/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Subcláusula a;</a:t>
            </a:r>
            <a:endParaRPr/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Subcláusula b;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3.</a:t>
            </a:r>
            <a:endParaRPr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" y="12031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25701" y="245381"/>
            <a:ext cx="86945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CONSIDERACIONES FINALES</a:t>
            </a:r>
            <a:endParaRPr sz="2800" b="1" i="0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25701" y="1825625"/>
            <a:ext cx="8694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1;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2;</a:t>
            </a:r>
            <a:endParaRPr/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Subcláusula a;</a:t>
            </a:r>
            <a:endParaRPr/>
          </a:p>
          <a:p>
            <a:pPr marL="685800" lvl="1" indent="-228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Subcláusula b;</a:t>
            </a:r>
            <a:endParaRPr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>
                <a:latin typeface="Arial"/>
                <a:ea typeface="Arial"/>
                <a:cs typeface="Arial"/>
                <a:sym typeface="Arial"/>
              </a:rPr>
              <a:t>Tema 3.</a:t>
            </a:r>
            <a:endParaRPr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" y="0"/>
            <a:ext cx="304800" cy="6858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8641681" y="245381"/>
            <a:ext cx="988634" cy="804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85576" y="2583823"/>
            <a:ext cx="9468025" cy="9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pt-BR" sz="324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pt-BR" sz="324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41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sz="441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14312" y="3681463"/>
            <a:ext cx="9610035" cy="228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NOMBRE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(Sigla)</a:t>
            </a:r>
            <a:endParaRPr sz="1600" b="0" i="1" u="none" strike="noStrike" cap="non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</a:t>
            </a:r>
            <a:r>
              <a:rPr lang="pt-BR" sz="1600" b="1" dirty="0">
                <a:solidFill>
                  <a:schemeClr val="dk1"/>
                </a:solidFill>
              </a:rPr>
              <a:t>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(Sigla)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dk1"/>
                </a:solidFill>
              </a:rPr>
              <a:t>NOMBRE DEL AUTOR</a:t>
            </a:r>
            <a:r>
              <a:rPr lang="pt-BR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Institución</a:t>
            </a:r>
            <a:r>
              <a:rPr lang="pt-BR" sz="1600" i="1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pt-BR" sz="1600" i="1" dirty="0" err="1">
                <a:solidFill>
                  <a:schemeClr val="accent6">
                    <a:lumMod val="50000"/>
                  </a:schemeClr>
                </a:solidFill>
              </a:rPr>
              <a:t>Enseñanza</a:t>
            </a:r>
            <a:r>
              <a:rPr lang="pt-BR" sz="1600" b="0" i="1" u="none" strike="noStrike" cap="none" dirty="0">
                <a:solidFill>
                  <a:schemeClr val="accent6">
                    <a:lumMod val="50000"/>
                  </a:schemeClr>
                </a:solidFill>
                <a:sym typeface="Arial"/>
              </a:rPr>
              <a:t> (Sigla)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-1" y="0"/>
            <a:ext cx="10080625" cy="134028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5 Conector recto"/>
          <p:cNvCxnSpPr/>
          <p:nvPr/>
        </p:nvCxnSpPr>
        <p:spPr>
          <a:xfrm>
            <a:off x="0" y="1435469"/>
            <a:ext cx="10080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9231" y="226958"/>
            <a:ext cx="915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chemeClr val="bg1"/>
                </a:solidFill>
              </a:rPr>
              <a:t>II ENCUENTRO INTERNACIONAL DE INVESTIGACIÓN </a:t>
            </a:r>
            <a:endParaRPr lang="es-CO" sz="1800" b="1" dirty="0" smtClean="0">
              <a:solidFill>
                <a:schemeClr val="bg1"/>
              </a:solidFill>
            </a:endParaRPr>
          </a:p>
          <a:p>
            <a:pPr algn="ctr"/>
            <a:r>
              <a:rPr lang="es-CO" sz="1800" b="1" dirty="0" smtClean="0">
                <a:solidFill>
                  <a:schemeClr val="bg1"/>
                </a:solidFill>
              </a:rPr>
              <a:t>EN </a:t>
            </a:r>
            <a:r>
              <a:rPr lang="es-CO" sz="1800" b="1" dirty="0">
                <a:solidFill>
                  <a:schemeClr val="bg1"/>
                </a:solidFill>
              </a:rPr>
              <a:t>CIENCIAS ADMINISTRATIVAS CONTABLES Y </a:t>
            </a:r>
            <a:r>
              <a:rPr lang="es-CO" sz="1800" b="1" dirty="0" smtClean="0">
                <a:solidFill>
                  <a:schemeClr val="bg1"/>
                </a:solidFill>
              </a:rPr>
              <a:t>ECONÓMICAS</a:t>
            </a:r>
          </a:p>
          <a:p>
            <a:pPr algn="ctr"/>
            <a:r>
              <a:rPr lang="es-CO" sz="1800" b="1" dirty="0" smtClean="0">
                <a:solidFill>
                  <a:schemeClr val="bg1"/>
                </a:solidFill>
              </a:rPr>
              <a:t>Aguachica, Colombia 2019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5576" y="339091"/>
            <a:ext cx="100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 smtClean="0"/>
              <a:t>Logo del evento</a:t>
            </a:r>
            <a:endParaRPr lang="en-US" i="1" dirty="0"/>
          </a:p>
        </p:txBody>
      </p:sp>
      <p:pic>
        <p:nvPicPr>
          <p:cNvPr id="14" name="Picture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764973" y="5652561"/>
            <a:ext cx="3405470" cy="1237519"/>
          </a:xfrm>
          <a:prstGeom prst="rect">
            <a:avLst/>
          </a:prstGeom>
          <a:noFill/>
        </p:spPr>
      </p:pic>
      <p:pic>
        <p:nvPicPr>
          <p:cNvPr id="15" name="Picture 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727685" y="5828092"/>
            <a:ext cx="1189355" cy="784860"/>
          </a:xfrm>
          <a:prstGeom prst="rect">
            <a:avLst/>
          </a:prstGeom>
          <a:noFill/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9" y="6003291"/>
            <a:ext cx="674525" cy="6745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5960187"/>
            <a:ext cx="667714" cy="67530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22" y="5960186"/>
            <a:ext cx="559471" cy="6931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36" y="6011706"/>
            <a:ext cx="1310598" cy="60124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76" y="6065352"/>
            <a:ext cx="1970856" cy="61246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/>
          <a:stretch/>
        </p:blipFill>
        <p:spPr>
          <a:xfrm>
            <a:off x="469231" y="226958"/>
            <a:ext cx="988634" cy="8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58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207</Words>
  <Application>Microsoft Office PowerPoint</Application>
  <PresentationFormat>Personalizado</PresentationFormat>
  <Paragraphs>78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  Título</vt:lpstr>
      <vt:lpstr>TEMA</vt:lpstr>
      <vt:lpstr>PROBLEMA DE INVESTIGACIÓN  </vt:lpstr>
      <vt:lpstr>REFERENCIAL TEÓRICO</vt:lpstr>
      <vt:lpstr>METODOLOGÍA DE INVESTIGACIÓN</vt:lpstr>
      <vt:lpstr>METODOLOGÍA DE INVESTIGACIÓN</vt:lpstr>
      <vt:lpstr>ANÁLISIS DE DATOS</vt:lpstr>
      <vt:lpstr>CONSIDERACIONES FINALES</vt:lpstr>
      <vt:lpstr>  Título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María Paula Rojo</dc:creator>
  <cp:lastModifiedBy>Hp</cp:lastModifiedBy>
  <cp:revision>12</cp:revision>
  <dcterms:modified xsi:type="dcterms:W3CDTF">2019-11-02T04:41:34Z</dcterms:modified>
</cp:coreProperties>
</file>