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7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C3C8-96EA-47C2-98CD-07B59B2D1051}" type="datetimeFigureOut">
              <a:rPr lang="es-CO" smtClean="0"/>
              <a:t>11/11/2020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E139-ED51-4077-9DD7-2BCFD4051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195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C3C8-96EA-47C2-98CD-07B59B2D1051}" type="datetimeFigureOut">
              <a:rPr lang="es-CO" smtClean="0"/>
              <a:t>11/11/2020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E139-ED51-4077-9DD7-2BCFD4051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715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C3C8-96EA-47C2-98CD-07B59B2D1051}" type="datetimeFigureOut">
              <a:rPr lang="es-CO" smtClean="0"/>
              <a:t>11/11/2020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E139-ED51-4077-9DD7-2BCFD4051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272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C3C8-96EA-47C2-98CD-07B59B2D1051}" type="datetimeFigureOut">
              <a:rPr lang="es-CO" smtClean="0"/>
              <a:t>11/11/2020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E139-ED51-4077-9DD7-2BCFD4051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25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C3C8-96EA-47C2-98CD-07B59B2D1051}" type="datetimeFigureOut">
              <a:rPr lang="es-CO" smtClean="0"/>
              <a:t>11/11/2020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E139-ED51-4077-9DD7-2BCFD4051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551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C3C8-96EA-47C2-98CD-07B59B2D1051}" type="datetimeFigureOut">
              <a:rPr lang="es-CO" smtClean="0"/>
              <a:t>11/11/2020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E139-ED51-4077-9DD7-2BCFD4051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557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C3C8-96EA-47C2-98CD-07B59B2D1051}" type="datetimeFigureOut">
              <a:rPr lang="es-CO" smtClean="0"/>
              <a:t>11/11/2020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E139-ED51-4077-9DD7-2BCFD4051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502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C3C8-96EA-47C2-98CD-07B59B2D1051}" type="datetimeFigureOut">
              <a:rPr lang="es-CO" smtClean="0"/>
              <a:t>11/11/2020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E139-ED51-4077-9DD7-2BCFD4051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79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C3C8-96EA-47C2-98CD-07B59B2D1051}" type="datetimeFigureOut">
              <a:rPr lang="es-CO" smtClean="0"/>
              <a:t>11/11/2020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E139-ED51-4077-9DD7-2BCFD4051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808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C3C8-96EA-47C2-98CD-07B59B2D1051}" type="datetimeFigureOut">
              <a:rPr lang="es-CO" smtClean="0"/>
              <a:t>11/11/2020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E139-ED51-4077-9DD7-2BCFD4051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118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C3C8-96EA-47C2-98CD-07B59B2D1051}" type="datetimeFigureOut">
              <a:rPr lang="es-CO" smtClean="0"/>
              <a:t>11/11/2020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E139-ED51-4077-9DD7-2BCFD4051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344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CC3C8-96EA-47C2-98CD-07B59B2D1051}" type="datetimeFigureOut">
              <a:rPr lang="es-CO" smtClean="0"/>
              <a:t>11/11/2020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6E139-ED51-4077-9DD7-2BCFD4051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48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15A67D7-2DFA-4AFD-86FE-4459A10DE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"/>
            <a:ext cx="9144000" cy="68503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03111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1DAA67-9202-4BD0-A420-7B93E564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"/>
            <a:ext cx="9144000" cy="685038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4D6225D-C891-4EF0-8B58-505538FA6021}"/>
              </a:ext>
            </a:extLst>
          </p:cNvPr>
          <p:cNvSpPr txBox="1">
            <a:spLocks/>
          </p:cNvSpPr>
          <p:nvPr/>
        </p:nvSpPr>
        <p:spPr>
          <a:xfrm>
            <a:off x="1835369" y="1019212"/>
            <a:ext cx="5473262" cy="845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-300">
                <a:latin typeface="+mn-lt"/>
                <a:cs typeface="Arial" charset="0"/>
              </a:rPr>
              <a:t>5.   CONCLUSIONES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0536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1DAA67-9202-4BD0-A420-7B93E564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"/>
            <a:ext cx="9144000" cy="685038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B89FE70-AD1A-4B0B-A8C0-85925C887A36}"/>
              </a:ext>
            </a:extLst>
          </p:cNvPr>
          <p:cNvSpPr txBox="1">
            <a:spLocks/>
          </p:cNvSpPr>
          <p:nvPr/>
        </p:nvSpPr>
        <p:spPr>
          <a:xfrm>
            <a:off x="2016672" y="1075697"/>
            <a:ext cx="5110655" cy="845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-300">
                <a:latin typeface="+mn-lt"/>
                <a:cs typeface="Arial" charset="0"/>
              </a:rPr>
              <a:t>6.   REFERENCIAS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57192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93A2BF-DCCB-42BB-B44E-05206FE14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"/>
            <a:ext cx="9144000" cy="68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1DAA67-9202-4BD0-A420-7B93E564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"/>
            <a:ext cx="9144000" cy="68503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A0B0C7-6A68-44CB-9FB7-C166CEE532E1}"/>
              </a:ext>
            </a:extLst>
          </p:cNvPr>
          <p:cNvSpPr txBox="1">
            <a:spLocks/>
          </p:cNvSpPr>
          <p:nvPr/>
        </p:nvSpPr>
        <p:spPr>
          <a:xfrm>
            <a:off x="2422711" y="1214304"/>
            <a:ext cx="4298578" cy="582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spc="-300" dirty="0">
                <a:latin typeface="+mn-lt"/>
                <a:ea typeface="+mn-ea"/>
                <a:cs typeface="Arial" charset="0"/>
              </a:rPr>
              <a:t>TÍTULO</a:t>
            </a:r>
            <a:r>
              <a:rPr lang="en-US" sz="3200" b="1" spc="-300" dirty="0">
                <a:latin typeface="+mn-lt"/>
                <a:ea typeface="+mn-ea"/>
                <a:cs typeface="Arial" charset="0"/>
              </a:rPr>
              <a:t> DE LA PRESENTACIÓN</a:t>
            </a:r>
            <a:endParaRPr lang="es-CO" sz="3200" b="1" spc="-3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45401D1-92A1-43C6-A466-5D702928A616}"/>
              </a:ext>
            </a:extLst>
          </p:cNvPr>
          <p:cNvSpPr txBox="1">
            <a:spLocks/>
          </p:cNvSpPr>
          <p:nvPr/>
        </p:nvSpPr>
        <p:spPr>
          <a:xfrm>
            <a:off x="861237" y="2069030"/>
            <a:ext cx="6815470" cy="24604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3200" b="1" spc="-300" dirty="0">
                <a:cs typeface="Arial" charset="0"/>
              </a:rPr>
              <a:t>Autores: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3200" b="1" spc="-300" dirty="0">
                <a:cs typeface="Arial" charset="0"/>
              </a:rPr>
              <a:t>Institución: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3200" b="1" spc="-300" dirty="0">
                <a:cs typeface="Arial" charset="0"/>
              </a:rPr>
              <a:t>Email: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65025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1DAA67-9202-4BD0-A420-7B93E564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"/>
            <a:ext cx="9144000" cy="685038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035699E-6EC9-4F4F-96C2-1E8CD8781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705" y="1137000"/>
            <a:ext cx="5244589" cy="76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200" b="1" spc="-300" dirty="0">
                <a:cs typeface="Arial" charset="0"/>
              </a:rPr>
              <a:t>TÍTULOS Y SUBTÍTULOS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F1180E1-699E-4C7E-91FB-CB6732FF6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59" y="2107904"/>
            <a:ext cx="7631880" cy="264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s-ES" sz="3200" spc="-150" dirty="0">
                <a:cs typeface="Arial" charset="0"/>
              </a:rPr>
              <a:t>El texto con tipo de fuente Calibri, tamaño 32, con interlineado 1,0; justificado y de color negro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ES" sz="3200" spc="-15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1DAA67-9202-4BD0-A420-7B93E564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"/>
            <a:ext cx="9144000" cy="685038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F5D7D5D-533A-4814-8E1D-CBC35B16D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20" y="847458"/>
            <a:ext cx="48622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200" b="1" spc="-300" dirty="0">
                <a:cs typeface="Arial" charset="0"/>
              </a:rPr>
              <a:t>IMÁGENES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48F8EC4-8B77-45C4-B34A-84CFF7F0B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151" y="1990458"/>
            <a:ext cx="6539025" cy="2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s-ES" sz="3200" spc="-150" dirty="0">
                <a:cs typeface="Arial" charset="0"/>
              </a:rPr>
              <a:t>Utilizar imágenes con buena calidad, recomendable sin fondo (.</a:t>
            </a:r>
            <a:r>
              <a:rPr lang="es-ES" sz="3200" spc="-150" dirty="0" err="1">
                <a:cs typeface="Arial" charset="0"/>
              </a:rPr>
              <a:t>png</a:t>
            </a:r>
            <a:r>
              <a:rPr lang="es-ES" sz="3200" spc="-150" dirty="0">
                <a:cs typeface="Arial" charset="0"/>
              </a:rPr>
              <a:t>)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ES" sz="3200" spc="-15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9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1DAA67-9202-4BD0-A420-7B93E564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38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385C0DE-5ABD-45C6-8407-17A3D57FC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831" y="740943"/>
            <a:ext cx="4542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200" b="1" spc="-300" dirty="0">
                <a:cs typeface="Arial" charset="0"/>
              </a:rPr>
              <a:t>CONTENIDO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6E4F06E-324E-4476-B959-949F3830B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565" y="1646398"/>
            <a:ext cx="3756087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>
                <a:cs typeface="Arial" charset="0"/>
              </a:rPr>
              <a:t>Introducción</a:t>
            </a:r>
          </a:p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>
                <a:cs typeface="Arial" charset="0"/>
              </a:rPr>
              <a:t>Estado del Arte</a:t>
            </a:r>
          </a:p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>
                <a:cs typeface="Arial" charset="0"/>
              </a:rPr>
              <a:t>Metodología</a:t>
            </a:r>
          </a:p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>
                <a:cs typeface="Arial" charset="0"/>
              </a:rPr>
              <a:t>Resultados</a:t>
            </a:r>
          </a:p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>
                <a:cs typeface="Arial" charset="0"/>
              </a:rPr>
              <a:t>Conclusiones</a:t>
            </a:r>
          </a:p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r>
              <a:rPr lang="es-ES" sz="3200" spc="-150" dirty="0">
                <a:cs typeface="Arial" charset="0"/>
              </a:rPr>
              <a:t>Referencias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ES" sz="3200" spc="-15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0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1DAA67-9202-4BD0-A420-7B93E564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"/>
            <a:ext cx="9144000" cy="685038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F7B731C-68B3-4930-A06F-B044429AD88D}"/>
              </a:ext>
            </a:extLst>
          </p:cNvPr>
          <p:cNvSpPr txBox="1">
            <a:spLocks/>
          </p:cNvSpPr>
          <p:nvPr/>
        </p:nvSpPr>
        <p:spPr>
          <a:xfrm>
            <a:off x="1671917" y="1040006"/>
            <a:ext cx="5800165" cy="845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-300">
                <a:latin typeface="+mn-lt"/>
                <a:cs typeface="Arial" charset="0"/>
              </a:rPr>
              <a:t>1.  INTRODUCCIÓN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62193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1DAA67-9202-4BD0-A420-7B93E564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"/>
            <a:ext cx="9144000" cy="685038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75C4423-6581-4FCE-AAFC-563D7F150E68}"/>
              </a:ext>
            </a:extLst>
          </p:cNvPr>
          <p:cNvSpPr txBox="1">
            <a:spLocks/>
          </p:cNvSpPr>
          <p:nvPr/>
        </p:nvSpPr>
        <p:spPr>
          <a:xfrm>
            <a:off x="1583120" y="1007733"/>
            <a:ext cx="5977759" cy="845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-300" dirty="0">
                <a:latin typeface="+mn-lt"/>
                <a:cs typeface="Arial" charset="0"/>
              </a:rPr>
              <a:t>2.</a:t>
            </a:r>
            <a:r>
              <a:rPr lang="es-ES" sz="3200" b="1" spc="-300" dirty="0">
                <a:cs typeface="Arial" charset="0"/>
              </a:rPr>
              <a:t>   </a:t>
            </a:r>
            <a:r>
              <a:rPr lang="es-ES" sz="3200" b="1" spc="-300" dirty="0">
                <a:latin typeface="+mn-lt"/>
                <a:cs typeface="Arial" charset="0"/>
              </a:rPr>
              <a:t>ESTADO DEL ARTE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11066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1DAA67-9202-4BD0-A420-7B93E564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"/>
            <a:ext cx="9144000" cy="685038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E686CD8-8F62-4AE7-B619-5BFE616F8F95}"/>
              </a:ext>
            </a:extLst>
          </p:cNvPr>
          <p:cNvSpPr txBox="1">
            <a:spLocks/>
          </p:cNvSpPr>
          <p:nvPr/>
        </p:nvSpPr>
        <p:spPr>
          <a:xfrm>
            <a:off x="1725010" y="1084169"/>
            <a:ext cx="5693979" cy="845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-300" dirty="0">
                <a:latin typeface="+mn-lt"/>
                <a:cs typeface="Arial" charset="0"/>
              </a:rPr>
              <a:t>3.   METODOLOGÍA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425219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1DAA67-9202-4BD0-A420-7B93E564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"/>
            <a:ext cx="9144000" cy="685038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CB68076-6565-4247-A016-4687D966A2CD}"/>
              </a:ext>
            </a:extLst>
          </p:cNvPr>
          <p:cNvSpPr txBox="1">
            <a:spLocks/>
          </p:cNvSpPr>
          <p:nvPr/>
        </p:nvSpPr>
        <p:spPr>
          <a:xfrm>
            <a:off x="1898431" y="1033070"/>
            <a:ext cx="5347138" cy="845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-300">
                <a:latin typeface="+mn-lt"/>
                <a:cs typeface="Arial" charset="0"/>
              </a:rPr>
              <a:t>4.   RESULTADOS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228703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75</Words>
  <Application>Microsoft Office PowerPoint</Application>
  <PresentationFormat>Presentación en pantalla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julian ramirez</dc:creator>
  <cp:lastModifiedBy>Carlos Alberto Mejia Rodriguez</cp:lastModifiedBy>
  <cp:revision>5</cp:revision>
  <dcterms:created xsi:type="dcterms:W3CDTF">2020-11-11T21:26:38Z</dcterms:created>
  <dcterms:modified xsi:type="dcterms:W3CDTF">2020-11-12T00:11:07Z</dcterms:modified>
</cp:coreProperties>
</file>